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63" r:id="rId4"/>
    <p:sldId id="266" r:id="rId5"/>
    <p:sldId id="264" r:id="rId6"/>
    <p:sldId id="267" r:id="rId7"/>
    <p:sldId id="268" r:id="rId8"/>
    <p:sldId id="269" r:id="rId9"/>
    <p:sldId id="270" r:id="rId10"/>
    <p:sldId id="258" r:id="rId11"/>
    <p:sldId id="259" r:id="rId12"/>
    <p:sldId id="261" r:id="rId13"/>
    <p:sldId id="260" r:id="rId14"/>
    <p:sldId id="262" r:id="rId1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3798F-5EB3-4DC7-B5A4-FF43C37650A0}" type="datetimeFigureOut">
              <a:rPr lang="nl-BE" smtClean="0"/>
              <a:t>9/06/2017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65103-F76C-4789-864F-98B24AAB6F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2778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3798F-5EB3-4DC7-B5A4-FF43C37650A0}" type="datetimeFigureOut">
              <a:rPr lang="nl-BE" smtClean="0"/>
              <a:t>9/06/2017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65103-F76C-4789-864F-98B24AAB6F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0630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3798F-5EB3-4DC7-B5A4-FF43C37650A0}" type="datetimeFigureOut">
              <a:rPr lang="nl-BE" smtClean="0"/>
              <a:t>9/06/2017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65103-F76C-4789-864F-98B24AAB6F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00961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3798F-5EB3-4DC7-B5A4-FF43C37650A0}" type="datetimeFigureOut">
              <a:rPr lang="nl-BE" smtClean="0"/>
              <a:t>9/06/2017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65103-F76C-4789-864F-98B24AAB6F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2548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3798F-5EB3-4DC7-B5A4-FF43C37650A0}" type="datetimeFigureOut">
              <a:rPr lang="nl-BE" smtClean="0"/>
              <a:t>9/06/2017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65103-F76C-4789-864F-98B24AAB6F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6011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3798F-5EB3-4DC7-B5A4-FF43C37650A0}" type="datetimeFigureOut">
              <a:rPr lang="nl-BE" smtClean="0"/>
              <a:t>9/06/2017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65103-F76C-4789-864F-98B24AAB6F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8817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3798F-5EB3-4DC7-B5A4-FF43C37650A0}" type="datetimeFigureOut">
              <a:rPr lang="nl-BE" smtClean="0"/>
              <a:t>9/06/2017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65103-F76C-4789-864F-98B24AAB6F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165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3798F-5EB3-4DC7-B5A4-FF43C37650A0}" type="datetimeFigureOut">
              <a:rPr lang="nl-BE" smtClean="0"/>
              <a:t>9/06/2017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65103-F76C-4789-864F-98B24AAB6F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3158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3798F-5EB3-4DC7-B5A4-FF43C37650A0}" type="datetimeFigureOut">
              <a:rPr lang="nl-BE" smtClean="0"/>
              <a:t>9/06/2017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65103-F76C-4789-864F-98B24AAB6F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1617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3798F-5EB3-4DC7-B5A4-FF43C37650A0}" type="datetimeFigureOut">
              <a:rPr lang="nl-BE" smtClean="0"/>
              <a:t>9/06/2017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65103-F76C-4789-864F-98B24AAB6F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524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3798F-5EB3-4DC7-B5A4-FF43C37650A0}" type="datetimeFigureOut">
              <a:rPr lang="nl-BE" smtClean="0"/>
              <a:t>9/06/2017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65103-F76C-4789-864F-98B24AAB6F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04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3798F-5EB3-4DC7-B5A4-FF43C37650A0}" type="datetimeFigureOut">
              <a:rPr lang="nl-BE" smtClean="0"/>
              <a:t>9/06/2017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65103-F76C-4789-864F-98B24AAB6F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8443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-cod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CNC met Fusion360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0224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a Part…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Enter Parameters</a:t>
            </a:r>
          </a:p>
          <a:p>
            <a:r>
              <a:rPr lang="nl-BE" dirty="0"/>
              <a:t>Start </a:t>
            </a:r>
            <a:r>
              <a:rPr lang="nl-BE" dirty="0" err="1"/>
              <a:t>with</a:t>
            </a:r>
            <a:r>
              <a:rPr lang="nl-BE" dirty="0"/>
              <a:t> a first sketch</a:t>
            </a:r>
          </a:p>
          <a:p>
            <a:r>
              <a:rPr lang="nl-BE" dirty="0" err="1"/>
              <a:t>Extrude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3D object</a:t>
            </a:r>
          </a:p>
          <a:p>
            <a:r>
              <a:rPr lang="nl-BE" dirty="0" err="1"/>
              <a:t>Refine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adding</a:t>
            </a:r>
            <a:r>
              <a:rPr lang="nl-BE" dirty="0"/>
              <a:t> more sketches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further</a:t>
            </a:r>
            <a:r>
              <a:rPr lang="nl-BE" dirty="0"/>
              <a:t> </a:t>
            </a:r>
            <a:r>
              <a:rPr lang="nl-BE" dirty="0" err="1"/>
              <a:t>extruding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15762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CAM : Tool Operations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a ‘Setup’ : </a:t>
            </a:r>
            <a:r>
              <a:rPr lang="nl-BE" dirty="0" err="1"/>
              <a:t>Origin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Axis</a:t>
            </a:r>
            <a:r>
              <a:rPr lang="nl-BE" dirty="0"/>
              <a:t> </a:t>
            </a:r>
            <a:r>
              <a:rPr lang="nl-BE" dirty="0" err="1"/>
              <a:t>directions</a:t>
            </a:r>
            <a:endParaRPr lang="nl-BE" dirty="0"/>
          </a:p>
          <a:p>
            <a:r>
              <a:rPr lang="nl-BE" dirty="0" err="1"/>
              <a:t>Add</a:t>
            </a:r>
            <a:r>
              <a:rPr lang="nl-BE" dirty="0"/>
              <a:t> Tool </a:t>
            </a:r>
            <a:r>
              <a:rPr lang="nl-BE" dirty="0" err="1"/>
              <a:t>operation</a:t>
            </a:r>
            <a:r>
              <a:rPr lang="nl-BE" dirty="0"/>
              <a:t> : </a:t>
            </a:r>
          </a:p>
          <a:p>
            <a:pPr lvl="1"/>
            <a:r>
              <a:rPr lang="nl-BE" dirty="0"/>
              <a:t>Contour</a:t>
            </a:r>
          </a:p>
          <a:p>
            <a:pPr lvl="1"/>
            <a:r>
              <a:rPr lang="nl-BE" dirty="0"/>
              <a:t>Pocket</a:t>
            </a:r>
          </a:p>
          <a:p>
            <a:pPr lvl="1"/>
            <a:endParaRPr lang="nl-BE" dirty="0"/>
          </a:p>
          <a:p>
            <a:r>
              <a:rPr lang="nl-BE" dirty="0" err="1"/>
              <a:t>Simulate</a:t>
            </a:r>
            <a:endParaRPr lang="nl-BE" dirty="0"/>
          </a:p>
          <a:p>
            <a:pPr lvl="1"/>
            <a:r>
              <a:rPr lang="nl-BE" dirty="0"/>
              <a:t>Check </a:t>
            </a:r>
            <a:r>
              <a:rPr lang="nl-BE" dirty="0" err="1"/>
              <a:t>Machining</a:t>
            </a:r>
            <a:r>
              <a:rPr lang="nl-BE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4118090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Typical</a:t>
            </a:r>
            <a:r>
              <a:rPr lang="nl-BE" dirty="0"/>
              <a:t> </a:t>
            </a:r>
            <a:r>
              <a:rPr lang="nl-BE" dirty="0" err="1"/>
              <a:t>Operation</a:t>
            </a:r>
            <a:r>
              <a:rPr lang="nl-BE" dirty="0"/>
              <a:t> Workflow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Choose</a:t>
            </a:r>
            <a:r>
              <a:rPr lang="nl-BE" dirty="0"/>
              <a:t> type of </a:t>
            </a:r>
            <a:r>
              <a:rPr lang="nl-BE" dirty="0" err="1"/>
              <a:t>Operation</a:t>
            </a:r>
            <a:r>
              <a:rPr lang="nl-BE" dirty="0"/>
              <a:t> : Pocket, Contour, 3D, </a:t>
            </a:r>
            <a:r>
              <a:rPr lang="nl-BE" dirty="0" err="1"/>
              <a:t>Engrave</a:t>
            </a:r>
            <a:r>
              <a:rPr lang="nl-BE" dirty="0"/>
              <a:t>, …</a:t>
            </a:r>
          </a:p>
          <a:p>
            <a:r>
              <a:rPr lang="nl-BE" dirty="0" err="1"/>
              <a:t>Choose</a:t>
            </a:r>
            <a:r>
              <a:rPr lang="nl-BE" dirty="0"/>
              <a:t> Tool : type, diameter, …</a:t>
            </a:r>
          </a:p>
          <a:p>
            <a:r>
              <a:rPr lang="nl-BE" dirty="0" err="1"/>
              <a:t>Choose</a:t>
            </a:r>
            <a:r>
              <a:rPr lang="nl-BE" dirty="0"/>
              <a:t> </a:t>
            </a:r>
            <a:r>
              <a:rPr lang="nl-BE" dirty="0" err="1"/>
              <a:t>Spindle</a:t>
            </a:r>
            <a:r>
              <a:rPr lang="nl-BE" dirty="0"/>
              <a:t> RPM</a:t>
            </a:r>
          </a:p>
          <a:p>
            <a:r>
              <a:rPr lang="nl-BE" dirty="0" err="1"/>
              <a:t>Choose</a:t>
            </a:r>
            <a:r>
              <a:rPr lang="nl-BE" dirty="0"/>
              <a:t> Feed-, </a:t>
            </a:r>
            <a:r>
              <a:rPr lang="nl-BE" dirty="0" err="1"/>
              <a:t>Plunge</a:t>
            </a:r>
            <a:r>
              <a:rPr lang="nl-BE" dirty="0"/>
              <a:t>-, Ramp-,  speeds</a:t>
            </a:r>
          </a:p>
          <a:p>
            <a:r>
              <a:rPr lang="nl-BE" dirty="0" err="1"/>
              <a:t>Choose</a:t>
            </a:r>
            <a:r>
              <a:rPr lang="nl-BE" dirty="0"/>
              <a:t> </a:t>
            </a:r>
            <a:r>
              <a:rPr lang="nl-BE" dirty="0" err="1"/>
              <a:t>Geometry</a:t>
            </a:r>
            <a:endParaRPr lang="nl-BE" dirty="0"/>
          </a:p>
          <a:p>
            <a:r>
              <a:rPr lang="nl-BE" dirty="0" err="1"/>
              <a:t>Choose</a:t>
            </a:r>
            <a:r>
              <a:rPr lang="nl-BE" dirty="0"/>
              <a:t> </a:t>
            </a:r>
            <a:r>
              <a:rPr lang="nl-BE" dirty="0" err="1"/>
              <a:t>Specific</a:t>
            </a:r>
            <a:r>
              <a:rPr lang="nl-BE" dirty="0"/>
              <a:t> </a:t>
            </a:r>
            <a:r>
              <a:rPr lang="nl-BE" dirty="0" err="1"/>
              <a:t>Settings</a:t>
            </a:r>
            <a:endParaRPr lang="nl-BE" dirty="0"/>
          </a:p>
          <a:p>
            <a:pPr lvl="1"/>
            <a:r>
              <a:rPr lang="nl-BE" dirty="0"/>
              <a:t>Step-down</a:t>
            </a:r>
          </a:p>
          <a:p>
            <a:pPr lvl="1"/>
            <a:r>
              <a:rPr lang="nl-BE" dirty="0"/>
              <a:t>Lead-in</a:t>
            </a:r>
          </a:p>
          <a:p>
            <a:pPr lvl="1"/>
            <a:r>
              <a:rPr lang="nl-BE" dirty="0"/>
              <a:t>Ramp</a:t>
            </a:r>
          </a:p>
        </p:txBody>
      </p:sp>
    </p:spTree>
    <p:extLst>
      <p:ext uri="{BB962C8B-B14F-4D97-AF65-F5344CB8AC3E}">
        <p14:creationId xmlns:p14="http://schemas.microsoft.com/office/powerpoint/2010/main" val="2368847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Post Operations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Select a Post-Processor ‘compatible’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CNC-machine</a:t>
            </a:r>
          </a:p>
          <a:p>
            <a:pPr lvl="1"/>
            <a:r>
              <a:rPr lang="nl-BE" dirty="0" err="1"/>
              <a:t>Bvb</a:t>
            </a:r>
            <a:r>
              <a:rPr lang="nl-BE" dirty="0"/>
              <a:t> </a:t>
            </a:r>
            <a:r>
              <a:rPr lang="nl-BE" dirty="0" err="1"/>
              <a:t>Generic</a:t>
            </a:r>
            <a:r>
              <a:rPr lang="nl-BE" dirty="0"/>
              <a:t> GRBL</a:t>
            </a:r>
          </a:p>
        </p:txBody>
      </p:sp>
    </p:spTree>
    <p:extLst>
      <p:ext uri="{BB962C8B-B14F-4D97-AF65-F5344CB8AC3E}">
        <p14:creationId xmlns:p14="http://schemas.microsoft.com/office/powerpoint/2010/main" val="1063833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Execute</a:t>
            </a:r>
            <a:r>
              <a:rPr lang="nl-BE" dirty="0"/>
              <a:t> </a:t>
            </a:r>
            <a:r>
              <a:rPr lang="nl-BE" dirty="0" err="1"/>
              <a:t>Operation</a:t>
            </a:r>
            <a:r>
              <a:rPr lang="nl-BE" dirty="0"/>
              <a:t> on CNC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6535994" cy="4351338"/>
          </a:xfrm>
        </p:spPr>
        <p:txBody>
          <a:bodyPr/>
          <a:lstStyle/>
          <a:p>
            <a:r>
              <a:rPr lang="nl-BE" dirty="0"/>
              <a:t>Home – ‘Referentie-loop’</a:t>
            </a:r>
          </a:p>
          <a:p>
            <a:r>
              <a:rPr lang="nl-BE" dirty="0"/>
              <a:t>Jog – Handmatig bewegen naar ‘Setup </a:t>
            </a:r>
            <a:r>
              <a:rPr lang="nl-BE" dirty="0" err="1"/>
              <a:t>Origin</a:t>
            </a:r>
            <a:r>
              <a:rPr lang="nl-BE" dirty="0"/>
              <a:t>’</a:t>
            </a:r>
          </a:p>
          <a:p>
            <a:r>
              <a:rPr lang="nl-BE" dirty="0"/>
              <a:t>Zero</a:t>
            </a:r>
          </a:p>
          <a:p>
            <a:r>
              <a:rPr lang="nl-BE" dirty="0"/>
              <a:t>Run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94" y="1690688"/>
            <a:ext cx="4400550" cy="619125"/>
          </a:xfrm>
          <a:prstGeom prst="rect">
            <a:avLst/>
          </a:prstGeom>
        </p:spPr>
      </p:pic>
      <p:pic>
        <p:nvPicPr>
          <p:cNvPr id="1026" name="Picture 2" descr="http://www.web.boenigk-electronics.com/help/cncgraf7/onlinehelp/xyzabic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195" y="2917687"/>
            <a:ext cx="4400550" cy="77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94" y="4057648"/>
            <a:ext cx="4400550" cy="97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31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Anatomie van de CNC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59130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Lagers, Assen &amp; Motoren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212" y="2131803"/>
            <a:ext cx="3150409" cy="3150409"/>
          </a:xfrm>
          <a:prstGeom prst="rect">
            <a:avLst/>
          </a:prstGeom>
        </p:spPr>
      </p:pic>
      <p:pic>
        <p:nvPicPr>
          <p:cNvPr id="2050" name="Picture 2" descr="Afbeeldingsresultaat voor linear guides c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28" y="1509779"/>
            <a:ext cx="4574816" cy="238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fbeeldingsresultaat voor ballscrew cn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343" y="1233995"/>
            <a:ext cx="2790063" cy="279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erelateerde afbeeld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885" y="4165845"/>
            <a:ext cx="2976978" cy="223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fbeeldingsresultaat voor v-sl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74" y="3956849"/>
            <a:ext cx="2650724" cy="265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306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Spindle</a:t>
            </a:r>
            <a:r>
              <a:rPr lang="nl-BE" dirty="0"/>
              <a:t>, Limit-switches</a:t>
            </a:r>
          </a:p>
        </p:txBody>
      </p:sp>
      <p:pic>
        <p:nvPicPr>
          <p:cNvPr id="4" name="Picture 2" descr="Gerelateerde afbeel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86" y="1415480"/>
            <a:ext cx="2410657" cy="241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fbeeldingsresultaat voor CNC spindle mo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207" y="4033859"/>
            <a:ext cx="2615214" cy="261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fbeeldingsresultaat voor limit swit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86" y="3994951"/>
            <a:ext cx="2305235" cy="230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fbeeldingsresultaat voor dewalt cnc spind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32" y="1482967"/>
            <a:ext cx="3824426" cy="255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fbeeldingsresultaat voor cnc spindle control inver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007" y="4180299"/>
            <a:ext cx="2570085" cy="257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fbeeldingsresultaat voor emergency switch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503" y="1549016"/>
            <a:ext cx="2277121" cy="227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565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Sturing</a:t>
            </a:r>
          </a:p>
        </p:txBody>
      </p:sp>
      <p:pic>
        <p:nvPicPr>
          <p:cNvPr id="3074" name="Picture 2" descr="Gerelateerde afbeel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70" y="1690688"/>
            <a:ext cx="3499467" cy="349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855" y="1690688"/>
            <a:ext cx="3402898" cy="2482649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739" y="3817398"/>
            <a:ext cx="3828785" cy="292519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4327" y="559617"/>
            <a:ext cx="3007691" cy="2880804"/>
          </a:xfrm>
          <a:prstGeom prst="rect">
            <a:avLst/>
          </a:prstGeom>
        </p:spPr>
      </p:pic>
      <p:pic>
        <p:nvPicPr>
          <p:cNvPr id="3076" name="Picture 4" descr="Afbeeldingsresultaat voor arduin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273" y="4331291"/>
            <a:ext cx="3354480" cy="218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2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G-Code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13891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G-Code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De ‘taal’ die een CNC machine gebruikt</a:t>
            </a:r>
          </a:p>
          <a:p>
            <a:r>
              <a:rPr lang="nl-BE" dirty="0">
                <a:hlinkClick r:id="rId2"/>
              </a:rPr>
              <a:t>https://en.wikipedia.org/wiki/G-code</a:t>
            </a:r>
            <a:endParaRPr lang="nl-BE" dirty="0"/>
          </a:p>
          <a:p>
            <a:r>
              <a:rPr lang="nl-BE" dirty="0"/>
              <a:t>Basics :</a:t>
            </a:r>
          </a:p>
          <a:p>
            <a:pPr lvl="1"/>
            <a:r>
              <a:rPr lang="nl-BE" dirty="0"/>
              <a:t>G0, G1, G2/G3 : Beweging</a:t>
            </a:r>
          </a:p>
          <a:p>
            <a:pPr lvl="1"/>
            <a:r>
              <a:rPr lang="nl-BE" dirty="0"/>
              <a:t>X, Y, Z : Assen</a:t>
            </a:r>
          </a:p>
          <a:p>
            <a:pPr lvl="1"/>
            <a:r>
              <a:rPr lang="nl-BE" dirty="0"/>
              <a:t>Machine </a:t>
            </a:r>
            <a:r>
              <a:rPr lang="nl-BE" dirty="0" err="1"/>
              <a:t>Coordinates</a:t>
            </a:r>
            <a:r>
              <a:rPr lang="nl-BE" dirty="0"/>
              <a:t> (G53), </a:t>
            </a:r>
            <a:r>
              <a:rPr lang="nl-BE" dirty="0" err="1"/>
              <a:t>Work</a:t>
            </a:r>
            <a:r>
              <a:rPr lang="nl-BE" dirty="0"/>
              <a:t> </a:t>
            </a:r>
            <a:r>
              <a:rPr lang="nl-BE" dirty="0" err="1"/>
              <a:t>Coordinate</a:t>
            </a:r>
            <a:r>
              <a:rPr lang="nl-BE" dirty="0"/>
              <a:t> Systems (G54, …)</a:t>
            </a:r>
          </a:p>
          <a:p>
            <a:pPr lvl="1"/>
            <a:r>
              <a:rPr lang="nl-BE" dirty="0"/>
              <a:t>S : </a:t>
            </a:r>
            <a:r>
              <a:rPr lang="nl-BE" dirty="0" err="1"/>
              <a:t>Spindle</a:t>
            </a:r>
            <a:r>
              <a:rPr lang="nl-BE" dirty="0"/>
              <a:t> RPM</a:t>
            </a:r>
          </a:p>
          <a:p>
            <a:pPr lvl="1"/>
            <a:r>
              <a:rPr lang="nl-BE" dirty="0"/>
              <a:t>F : </a:t>
            </a:r>
            <a:r>
              <a:rPr lang="nl-BE" dirty="0" err="1"/>
              <a:t>Feedrate</a:t>
            </a:r>
            <a:endParaRPr lang="nl-BE" dirty="0"/>
          </a:p>
          <a:p>
            <a:r>
              <a:rPr lang="nl-BE" dirty="0"/>
              <a:t>Oefening 1 : schrijf de </a:t>
            </a:r>
            <a:r>
              <a:rPr lang="nl-BE" dirty="0" err="1"/>
              <a:t>Gcode</a:t>
            </a:r>
            <a:r>
              <a:rPr lang="nl-BE" dirty="0"/>
              <a:t> om rond een vierkant te bewegen</a:t>
            </a:r>
          </a:p>
          <a:p>
            <a:r>
              <a:rPr lang="nl-BE" dirty="0"/>
              <a:t>Oefening 2 : verklaar een bestaand </a:t>
            </a:r>
            <a:r>
              <a:rPr lang="nl-BE" dirty="0" err="1"/>
              <a:t>Gcode</a:t>
            </a:r>
            <a:r>
              <a:rPr lang="nl-BE" dirty="0"/>
              <a:t> programma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0960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CNC Workflow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8630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Workflow</a:t>
            </a:r>
          </a:p>
        </p:txBody>
      </p:sp>
      <p:pic>
        <p:nvPicPr>
          <p:cNvPr id="5122" name="Picture 2" descr="Afbeeldingsresultaat voor fusion 360 model 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78" y="2190565"/>
            <a:ext cx="3932808" cy="2212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fbeeldingsresultaat voor fusion 360 CAM sp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244" y="2190565"/>
            <a:ext cx="3932807" cy="2212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1606854" y="4421077"/>
            <a:ext cx="1247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800" dirty="0"/>
              <a:t>CAD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5896918" y="4421077"/>
            <a:ext cx="1394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800" dirty="0"/>
              <a:t>CAM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9110168" y="4421077"/>
            <a:ext cx="2603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800" dirty="0"/>
              <a:t>CNC CTRL</a:t>
            </a:r>
          </a:p>
        </p:txBody>
      </p:sp>
      <p:sp>
        <p:nvSpPr>
          <p:cNvPr id="4" name="Pijl: rechts 3"/>
          <p:cNvSpPr/>
          <p:nvPr/>
        </p:nvSpPr>
        <p:spPr>
          <a:xfrm>
            <a:off x="3613211" y="4705163"/>
            <a:ext cx="1660124" cy="301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Pijl: rechts 9"/>
          <p:cNvSpPr/>
          <p:nvPr/>
        </p:nvSpPr>
        <p:spPr>
          <a:xfrm>
            <a:off x="7817782" y="4705163"/>
            <a:ext cx="1098683" cy="301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68" y="5345137"/>
            <a:ext cx="1836732" cy="1070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244" y="5345137"/>
            <a:ext cx="1836732" cy="1070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309" y="2131549"/>
            <a:ext cx="3188234" cy="2292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kstvak 4"/>
          <p:cNvSpPr txBox="1"/>
          <p:nvPr/>
        </p:nvSpPr>
        <p:spPr>
          <a:xfrm>
            <a:off x="9681349" y="5587984"/>
            <a:ext cx="146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 err="1"/>
              <a:t>cncGraf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01665258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218</Words>
  <Application>Microsoft Office PowerPoint</Application>
  <PresentationFormat>Breedbeeld</PresentationFormat>
  <Paragraphs>54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Kantoorthema</vt:lpstr>
      <vt:lpstr>CNC met Fusion360</vt:lpstr>
      <vt:lpstr>Anatomie van de CNC</vt:lpstr>
      <vt:lpstr>Lagers, Assen &amp; Motoren</vt:lpstr>
      <vt:lpstr>Spindle, Limit-switches</vt:lpstr>
      <vt:lpstr>Sturing</vt:lpstr>
      <vt:lpstr>G-Code</vt:lpstr>
      <vt:lpstr>G-Code</vt:lpstr>
      <vt:lpstr>CNC Workflow</vt:lpstr>
      <vt:lpstr>Workflow</vt:lpstr>
      <vt:lpstr>Design a Part…</vt:lpstr>
      <vt:lpstr>CAM : Tool Operations</vt:lpstr>
      <vt:lpstr>Typical Operation Workflow</vt:lpstr>
      <vt:lpstr>Post Operations</vt:lpstr>
      <vt:lpstr>Execute Operation on CNC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Inhoud</dc:title>
  <dc:creator>Pascal Roobrouck | Moore Stephens</dc:creator>
  <cp:lastModifiedBy>Pascal Roobrouck | Moore Stephens</cp:lastModifiedBy>
  <cp:revision>16</cp:revision>
  <dcterms:created xsi:type="dcterms:W3CDTF">2017-06-08T13:05:26Z</dcterms:created>
  <dcterms:modified xsi:type="dcterms:W3CDTF">2017-06-09T21:20:59Z</dcterms:modified>
</cp:coreProperties>
</file>